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  <p:sldId id="265" r:id="rId4"/>
    <p:sldId id="267" r:id="rId5"/>
    <p:sldId id="266" r:id="rId6"/>
    <p:sldId id="269" r:id="rId7"/>
    <p:sldId id="261" r:id="rId8"/>
    <p:sldId id="256" r:id="rId9"/>
    <p:sldId id="257" r:id="rId10"/>
    <p:sldId id="258" r:id="rId11"/>
    <p:sldId id="259" r:id="rId12"/>
    <p:sldId id="260" r:id="rId13"/>
    <p:sldId id="264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75"/>
  </p:normalViewPr>
  <p:slideViewPr>
    <p:cSldViewPr snapToGrid="0" snapToObjects="1">
      <p:cViewPr varScale="1">
        <p:scale>
          <a:sx n="75" d="100"/>
          <a:sy n="75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ECE48-E5D1-2A47-8B0B-AB17A9CBB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478971"/>
            <a:ext cx="7197726" cy="2721429"/>
          </a:xfrm>
        </p:spPr>
        <p:txBody>
          <a:bodyPr/>
          <a:lstStyle/>
          <a:p>
            <a:r>
              <a:rPr lang="en-US" dirty="0"/>
              <a:t>Walking with the moon: why set an intention?</a:t>
            </a:r>
          </a:p>
        </p:txBody>
      </p:sp>
    </p:spTree>
    <p:extLst>
      <p:ext uri="{BB962C8B-B14F-4D97-AF65-F5344CB8AC3E}">
        <p14:creationId xmlns:p14="http://schemas.microsoft.com/office/powerpoint/2010/main" val="368462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A1178-9FFF-8A4D-B415-2AF7C50EB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Prune and weed what doesn’t sustain life,</a:t>
            </a:r>
          </a:p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	what doesn’t belong, </a:t>
            </a:r>
          </a:p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	what isn’t productive.</a:t>
            </a:r>
          </a:p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Turn over the soil and </a:t>
            </a:r>
          </a:p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	nurture it.</a:t>
            </a:r>
          </a:p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	Ready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045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BC001-DB21-044B-BE7C-3DCE0ADC7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Quiet yourself.</a:t>
            </a:r>
          </a:p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Drop in the seeds of what you intend.</a:t>
            </a:r>
          </a:p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Cover them gently with sweet energy.</a:t>
            </a:r>
          </a:p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Did you plant what you thought you would?</a:t>
            </a:r>
          </a:p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Did a surprise show up?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10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9A7D1-D19B-3B42-959A-497DC461F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3286"/>
            <a:ext cx="10131425" cy="6389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Bradley Hand" pitchFamily="2" charset="77"/>
              </a:rPr>
              <a:t>Allow the mystery to work</a:t>
            </a:r>
          </a:p>
          <a:p>
            <a:pPr marL="0" indent="0">
              <a:buNone/>
            </a:pPr>
            <a:r>
              <a:rPr lang="en-US" sz="2800" dirty="0">
                <a:latin typeface="Bradley Hand" pitchFamily="2" charset="77"/>
              </a:rPr>
              <a:t>	in the quiet darkness.</a:t>
            </a:r>
          </a:p>
          <a:p>
            <a:pPr marL="0" indent="0">
              <a:buNone/>
            </a:pPr>
            <a:r>
              <a:rPr lang="en-US" sz="2800" dirty="0">
                <a:latin typeface="Bradley Hand" pitchFamily="2" charset="77"/>
              </a:rPr>
              <a:t>Wait and watch for the first tiny shoots to appear.</a:t>
            </a:r>
          </a:p>
          <a:p>
            <a:pPr marL="0" indent="0">
              <a:buNone/>
            </a:pPr>
            <a:r>
              <a:rPr lang="en-US" sz="2800" dirty="0">
                <a:latin typeface="Bradley Hand" pitchFamily="2" charset="77"/>
              </a:rPr>
              <a:t>Build your muscles for the tending and harvesting.</a:t>
            </a:r>
          </a:p>
          <a:p>
            <a:pPr marL="0" indent="0">
              <a:buNone/>
            </a:pPr>
            <a:r>
              <a:rPr lang="en-US" sz="2800" dirty="0">
                <a:latin typeface="Bradley Hand" pitchFamily="2" charset="77"/>
              </a:rPr>
              <a:t>Trust each day:</a:t>
            </a:r>
          </a:p>
          <a:p>
            <a:pPr marL="0" indent="0">
              <a:buNone/>
            </a:pPr>
            <a:r>
              <a:rPr lang="en-US" sz="2800" dirty="0">
                <a:latin typeface="Bradley Hand" pitchFamily="2" charset="77"/>
              </a:rPr>
              <a:t>Dreams are realized.</a:t>
            </a:r>
          </a:p>
          <a:p>
            <a:pPr marL="0" indent="0">
              <a:buNone/>
            </a:pPr>
            <a:r>
              <a:rPr lang="en-US" sz="2800" dirty="0">
                <a:latin typeface="Bradley Hand" pitchFamily="2" charset="77"/>
              </a:rPr>
              <a:t>Prayers are answered—</a:t>
            </a:r>
          </a:p>
          <a:p>
            <a:pPr marL="0" indent="0">
              <a:buNone/>
            </a:pPr>
            <a:r>
              <a:rPr lang="en-US" sz="2800" dirty="0">
                <a:latin typeface="Bradley Hand" pitchFamily="2" charset="77"/>
              </a:rPr>
              <a:t>	not always as we think they should be.</a:t>
            </a:r>
          </a:p>
          <a:p>
            <a:pPr marL="0" indent="0">
              <a:buNone/>
            </a:pPr>
            <a:r>
              <a:rPr lang="en-US" sz="2800" dirty="0">
                <a:latin typeface="Bradley Hand" pitchFamily="2" charset="77"/>
              </a:rPr>
              <a:t>Seeds grow,</a:t>
            </a:r>
          </a:p>
          <a:p>
            <a:pPr marL="0" indent="0">
              <a:buNone/>
            </a:pPr>
            <a:r>
              <a:rPr lang="en-US" sz="2800" dirty="0">
                <a:latin typeface="Bradley Hand" pitchFamily="2" charset="77"/>
              </a:rPr>
              <a:t>	but sometimes volunteers shock us!</a:t>
            </a:r>
          </a:p>
          <a:p>
            <a:pPr marL="0" indent="0">
              <a:buNone/>
            </a:pPr>
            <a:r>
              <a:rPr lang="en-US" sz="2800" dirty="0">
                <a:latin typeface="Bradley Hand" pitchFamily="2" charset="77"/>
              </a:rPr>
              <a:t>Get ready!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3685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55E10-1352-A644-B2D1-2EA25F538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INTENTION FOR TODAY: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714A8-D015-694B-B506-A8874E17F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800" dirty="0"/>
              <a:t>THIS PLANET </a:t>
            </a:r>
          </a:p>
          <a:p>
            <a:pPr marL="0" indent="0" algn="ctr">
              <a:buNone/>
            </a:pPr>
            <a:r>
              <a:rPr lang="en-US" sz="4800" dirty="0"/>
              <a:t>AND ALL BEINGS </a:t>
            </a:r>
          </a:p>
          <a:p>
            <a:pPr marL="0" indent="0" algn="ctr">
              <a:buNone/>
            </a:pPr>
            <a:r>
              <a:rPr lang="en-US" sz="4800" dirty="0"/>
              <a:t>KNOW PERFECT, LIFE-SUSTAINING PEACE </a:t>
            </a:r>
          </a:p>
          <a:p>
            <a:pPr marL="0" indent="0" algn="ctr">
              <a:buNone/>
            </a:pPr>
            <a:r>
              <a:rPr lang="en-US" sz="4800" dirty="0"/>
              <a:t>NOW.</a:t>
            </a:r>
          </a:p>
        </p:txBody>
      </p:sp>
    </p:spTree>
    <p:extLst>
      <p:ext uri="{BB962C8B-B14F-4D97-AF65-F5344CB8AC3E}">
        <p14:creationId xmlns:p14="http://schemas.microsoft.com/office/powerpoint/2010/main" val="2146883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D0D9A-3A5D-7F8B-1FE9-868C5452E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8C497-48BA-0B79-8F87-9718D9A32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Modifications: legs, arms</a:t>
            </a:r>
          </a:p>
        </p:txBody>
      </p:sp>
    </p:spTree>
    <p:extLst>
      <p:ext uri="{BB962C8B-B14F-4D97-AF65-F5344CB8AC3E}">
        <p14:creationId xmlns:p14="http://schemas.microsoft.com/office/powerpoint/2010/main" val="409091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1AB5-ECED-1089-1437-458FA5720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Lynne McTaggart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1F330-E804-4EAD-2297-19C962103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“Intentions are</a:t>
            </a: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thoughts, directed</a:t>
            </a: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energy that seem</a:t>
            </a: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have the power to</a:t>
            </a: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our world. Intentions are the thoughts we have all the time. Our thoughts form our</a:t>
            </a: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reality and can make powerful changes to the people around you.</a:t>
            </a: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collective consciousness that works for all of us and collective intentions can be profoundly</a:t>
            </a: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powerful, it helps you get out of yourself and walk for “the other” and helps us enter into the sense of</a:t>
            </a:r>
            <a:r>
              <a:rPr lang="en-US" sz="36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Oneness.”</a:t>
            </a:r>
            <a:endParaRPr lang="en-U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09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774B1-39C3-404C-A874-561E9286A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follows intention!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68D46-D278-6D42-A758-FF1E2164B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REALLY ARE PLANTING SEEDS THAT CAN GROW!</a:t>
            </a:r>
          </a:p>
          <a:p>
            <a:pPr marL="342900" indent="-342900">
              <a:buAutoNum type="arabicPeriod"/>
            </a:pPr>
            <a:r>
              <a:rPr lang="en-US" dirty="0"/>
              <a:t>WE HAVE TO MAKE ROOM FOR THE NEW.</a:t>
            </a:r>
          </a:p>
          <a:p>
            <a:pPr marL="342900" indent="-342900">
              <a:buAutoNum type="arabicPeriod"/>
            </a:pPr>
            <a:r>
              <a:rPr lang="en-US" dirty="0"/>
              <a:t>WE NEED TO LISTEN.</a:t>
            </a:r>
          </a:p>
          <a:p>
            <a:pPr marL="342900" indent="-342900">
              <a:buAutoNum type="arabicPeriod"/>
            </a:pPr>
            <a:r>
              <a:rPr lang="en-US" dirty="0"/>
              <a:t>WE NEED TO BE SPECIFIC.</a:t>
            </a:r>
          </a:p>
          <a:p>
            <a:pPr marL="342900" indent="-342900">
              <a:buAutoNum type="arabicPeriod"/>
            </a:pPr>
            <a:r>
              <a:rPr lang="en-US" dirty="0"/>
              <a:t>WE NEED TO BE SELFLESS.</a:t>
            </a:r>
          </a:p>
          <a:p>
            <a:pPr marL="342900" indent="-342900">
              <a:buAutoNum type="arabicPeriod"/>
            </a:pPr>
            <a:r>
              <a:rPr lang="en-US" dirty="0"/>
              <a:t>THERE IS POWER IN NUMBERS.</a:t>
            </a:r>
          </a:p>
        </p:txBody>
      </p:sp>
    </p:spTree>
    <p:extLst>
      <p:ext uri="{BB962C8B-B14F-4D97-AF65-F5344CB8AC3E}">
        <p14:creationId xmlns:p14="http://schemas.microsoft.com/office/powerpoint/2010/main" val="233864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7C7EA-6414-F949-A0A1-65E7EDB0C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Universe Story, </a:t>
            </a:r>
            <a:r>
              <a:rPr lang="en-US" dirty="0" err="1"/>
              <a:t>Swimme</a:t>
            </a:r>
            <a:r>
              <a:rPr lang="en-US" dirty="0"/>
              <a:t> and Berry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0282C-6024-6E4F-8487-5B13485BC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Conscious</a:t>
            </a:r>
            <a:r>
              <a:rPr lang="en-US" dirty="0"/>
              <a:t> choice</a:t>
            </a:r>
          </a:p>
          <a:p>
            <a:r>
              <a:rPr lang="en-US" dirty="0"/>
              <a:t>“It is </a:t>
            </a:r>
            <a:r>
              <a:rPr lang="en-US" dirty="0">
                <a:solidFill>
                  <a:srgbClr val="FF0000"/>
                </a:solidFill>
              </a:rPr>
              <a:t>only in this transitional phase </a:t>
            </a:r>
            <a:r>
              <a:rPr lang="en-US" dirty="0"/>
              <a:t>before selection pressures have shaped genetic variation that we can </a:t>
            </a:r>
            <a:r>
              <a:rPr lang="en-US" dirty="0">
                <a:solidFill>
                  <a:srgbClr val="FF0000"/>
                </a:solidFill>
              </a:rPr>
              <a:t>see the principal role consciousness </a:t>
            </a:r>
            <a:r>
              <a:rPr lang="en-US" dirty="0"/>
              <a:t>has played.</a:t>
            </a:r>
          </a:p>
          <a:p>
            <a:r>
              <a:rPr lang="en-US" dirty="0"/>
              <a:t>Early mammals . . . ”Their movement into their future evolution began with </a:t>
            </a:r>
            <a:r>
              <a:rPr lang="en-US" dirty="0">
                <a:solidFill>
                  <a:srgbClr val="FF0000"/>
                </a:solidFill>
              </a:rPr>
              <a:t>commitment to a vision</a:t>
            </a:r>
            <a:r>
              <a:rPr lang="en-US" dirty="0"/>
              <a:t>—a vision strongly felt but seen as if fleetingly and in darkness.</a:t>
            </a:r>
          </a:p>
          <a:p>
            <a:r>
              <a:rPr lang="en-US" dirty="0"/>
              <a:t>Horse/bison . . . “Once the horse committed itself to this behavior, </a:t>
            </a:r>
            <a:r>
              <a:rPr lang="en-US" dirty="0">
                <a:solidFill>
                  <a:srgbClr val="FF0000"/>
                </a:solidFill>
              </a:rPr>
              <a:t>the world in which it lived was transformed.</a:t>
            </a:r>
          </a:p>
        </p:txBody>
      </p:sp>
    </p:spTree>
    <p:extLst>
      <p:ext uri="{BB962C8B-B14F-4D97-AF65-F5344CB8AC3E}">
        <p14:creationId xmlns:p14="http://schemas.microsoft.com/office/powerpoint/2010/main" val="4134049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D621-3A94-4055-E5D0-2B317B88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Deepak </a:t>
            </a:r>
            <a:r>
              <a:rPr lang="en-US" dirty="0" err="1"/>
              <a:t>chopra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F8FB6-FA01-9B4D-CFD2-D6F1A23BD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Everything that happens in the universe begins with intention. </a:t>
            </a:r>
          </a:p>
        </p:txBody>
      </p:sp>
    </p:spTree>
    <p:extLst>
      <p:ext uri="{BB962C8B-B14F-4D97-AF65-F5344CB8AC3E}">
        <p14:creationId xmlns:p14="http://schemas.microsoft.com/office/powerpoint/2010/main" val="60963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70564-711A-E9A6-7979-B2F8FD2BE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Lynne McTaggart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6C964-5B4F-4B3B-A101-25EAC831E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1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“Intentions are</a:t>
            </a:r>
            <a:r>
              <a:rPr lang="en-US" sz="51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thoughts, directed</a:t>
            </a:r>
            <a:r>
              <a:rPr lang="en-US" sz="51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energy that seem</a:t>
            </a:r>
            <a:r>
              <a:rPr lang="en-US" sz="51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have the power to</a:t>
            </a:r>
            <a:r>
              <a:rPr lang="en-US" sz="51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our world. Intentions are the thoughts we have all the time. Our thoughts form our</a:t>
            </a:r>
            <a:r>
              <a:rPr lang="en-US" sz="51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reality and can make powerful changes to the people around you.</a:t>
            </a:r>
            <a:r>
              <a:rPr lang="en-US" sz="51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 collective consciousness that works for all of us and collective intentions can be profoundly</a:t>
            </a:r>
            <a:r>
              <a:rPr lang="en-US" sz="51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powerful, it helps you get out of yourself and walk for “the other” and helps us enter into the sense of</a:t>
            </a:r>
            <a:r>
              <a:rPr lang="en-US" sz="51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100" kern="1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Oneness.”</a:t>
            </a:r>
            <a:endParaRPr lang="en-US" sz="5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02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B75B2-590C-B633-E198-3D278ECDE1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mlk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5CD2C-84B0-FDA9-412B-5DCA3DDF22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Clear </a:t>
            </a:r>
            <a:r>
              <a:rPr lang="en-US" dirty="0" err="1">
                <a:solidFill>
                  <a:srgbClr val="FF0000"/>
                </a:solidFill>
              </a:rPr>
              <a:t>intentiuon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Training and practice (John </a:t>
            </a:r>
            <a:r>
              <a:rPr lang="en-US" dirty="0" err="1">
                <a:solidFill>
                  <a:srgbClr val="FF0000"/>
                </a:solidFill>
              </a:rPr>
              <a:t>lewis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6063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688A4-0038-A24C-88C8-449BE1BC4D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1405469"/>
          </a:xfrm>
        </p:spPr>
        <p:txBody>
          <a:bodyPr>
            <a:normAutofit/>
          </a:bodyPr>
          <a:lstStyle/>
          <a:p>
            <a:r>
              <a:rPr lang="en-US" sz="6000" dirty="0"/>
              <a:t>Steps: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AE8170-6D21-7840-B3FF-287F1D9E3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3429000"/>
            <a:ext cx="7197726" cy="236219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Bradley Hand" pitchFamily="2" charset="77"/>
              </a:rPr>
              <a:t>Remember</a:t>
            </a:r>
          </a:p>
          <a:p>
            <a:r>
              <a:rPr lang="en-US" sz="2800" dirty="0">
                <a:latin typeface="Bradley Hand" pitchFamily="2" charset="77"/>
              </a:rPr>
              <a:t>Release</a:t>
            </a:r>
          </a:p>
          <a:p>
            <a:r>
              <a:rPr lang="en-US" sz="2800" dirty="0">
                <a:latin typeface="Bradley Hand" pitchFamily="2" charset="77"/>
              </a:rPr>
              <a:t>Receive</a:t>
            </a:r>
          </a:p>
          <a:p>
            <a:r>
              <a:rPr lang="en-US" sz="2800" dirty="0">
                <a:latin typeface="Bradley Hand" pitchFamily="2" charset="77"/>
              </a:rPr>
              <a:t>Return</a:t>
            </a:r>
          </a:p>
          <a:p>
            <a:r>
              <a:rPr lang="en-US" sz="2800" dirty="0">
                <a:latin typeface="Bradley Hand" pitchFamily="2" charset="77"/>
              </a:rPr>
              <a:t>REFLECT</a:t>
            </a:r>
          </a:p>
        </p:txBody>
      </p:sp>
    </p:spTree>
    <p:extLst>
      <p:ext uri="{BB962C8B-B14F-4D97-AF65-F5344CB8AC3E}">
        <p14:creationId xmlns:p14="http://schemas.microsoft.com/office/powerpoint/2010/main" val="52709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D4C8E-72FE-F243-A75D-1A8B2742F8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Bradley Hand" pitchFamily="2" charset="77"/>
              </a:rPr>
              <a:t>Planting Seeds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C9317-4801-454B-9D99-37BE25D54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39143" y="4385732"/>
            <a:ext cx="8220982" cy="1405467"/>
          </a:xfrm>
        </p:spPr>
        <p:txBody>
          <a:bodyPr/>
          <a:lstStyle/>
          <a:p>
            <a:r>
              <a:rPr lang="en-US" dirty="0">
                <a:latin typeface="Bradley Hand" pitchFamily="2" charset="77"/>
              </a:rPr>
              <a:t>By Mary Ann Wamhoff ©</a:t>
            </a:r>
          </a:p>
          <a:p>
            <a:r>
              <a:rPr lang="en-US" dirty="0" err="1">
                <a:latin typeface="Bradley Hand" pitchFamily="2" charset="77"/>
              </a:rPr>
              <a:t>ACCREDITed</a:t>
            </a:r>
            <a:r>
              <a:rPr lang="en-US" dirty="0">
                <a:latin typeface="Bradley Hand" pitchFamily="2" charset="77"/>
              </a:rPr>
              <a:t> Veriditas-Trained Labyrinth Facilitator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C0F7CD-1F51-FD4F-8D41-9C7706E41481}"/>
              </a:ext>
            </a:extLst>
          </p:cNvPr>
          <p:cNvSpPr txBox="1"/>
          <p:nvPr/>
        </p:nvSpPr>
        <p:spPr>
          <a:xfrm>
            <a:off x="4550229" y="849086"/>
            <a:ext cx="71977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“We are our own seeds of promise.” </a:t>
            </a:r>
          </a:p>
          <a:p>
            <a:r>
              <a:rPr lang="en-US" sz="1400" dirty="0"/>
              <a:t>Molly Remer © </a:t>
            </a:r>
            <a:r>
              <a:rPr lang="en-US" sz="1400" i="1" dirty="0"/>
              <a:t>Mother Tongue Ink 2022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5181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8C8A0-2489-4F49-900B-3603B28AB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  <a:latin typeface="Bradley Hand" pitchFamily="2" charset="77"/>
              </a:rPr>
              <a:t>Remember</a:t>
            </a:r>
            <a:r>
              <a:rPr lang="en-US" sz="3600" dirty="0">
                <a:latin typeface="Bradley Hand" pitchFamily="2" charset="77"/>
              </a:rPr>
              <a:t> your garden:</a:t>
            </a:r>
          </a:p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	how you want to sustain yourself,</a:t>
            </a:r>
          </a:p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	what you wish to grow,</a:t>
            </a:r>
          </a:p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	the fruit you wish to bear.</a:t>
            </a:r>
          </a:p>
          <a:p>
            <a:pPr marL="0" indent="0">
              <a:buNone/>
            </a:pPr>
            <a:r>
              <a:rPr lang="en-US" sz="3600" dirty="0">
                <a:latin typeface="Bradley Hand" pitchFamily="2" charset="77"/>
              </a:rPr>
              <a:t>Specify your intent.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165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475</TotalTime>
  <Words>570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Bradley Hand</vt:lpstr>
      <vt:lpstr>Calibri</vt:lpstr>
      <vt:lpstr>Calibri Light</vt:lpstr>
      <vt:lpstr>Celestial</vt:lpstr>
      <vt:lpstr>Walking with the moon: why set an intention?</vt:lpstr>
      <vt:lpstr>Energy follows intention!</vt:lpstr>
      <vt:lpstr>The Universe Story, Swimme and Berry</vt:lpstr>
      <vt:lpstr>Deepak chopra</vt:lpstr>
      <vt:lpstr>Lynne McTaggart</vt:lpstr>
      <vt:lpstr>mlk</vt:lpstr>
      <vt:lpstr>Steps:</vt:lpstr>
      <vt:lpstr>Planting Seeds </vt:lpstr>
      <vt:lpstr>PowerPoint Presentation</vt:lpstr>
      <vt:lpstr>PowerPoint Presentation</vt:lpstr>
      <vt:lpstr>PowerPoint Presentation</vt:lpstr>
      <vt:lpstr>PowerPoint Presentation</vt:lpstr>
      <vt:lpstr>SUGGESTED INTENTION FOR TODAY:</vt:lpstr>
      <vt:lpstr>Tree pose</vt:lpstr>
      <vt:lpstr>Lynne McTaggart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Planting Seeds</dc:title>
  <dc:creator>Mary Ann Wamhoff</dc:creator>
  <cp:lastModifiedBy>Mary Ann Wamhoff</cp:lastModifiedBy>
  <cp:revision>16</cp:revision>
  <dcterms:created xsi:type="dcterms:W3CDTF">2020-12-30T20:50:16Z</dcterms:created>
  <dcterms:modified xsi:type="dcterms:W3CDTF">2024-01-12T21:07:20Z</dcterms:modified>
</cp:coreProperties>
</file>